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25.3333333333333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55-4B4A-B5DD-2B40C271D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233224"/>
        <c:axId val="385233880"/>
      </c:barChart>
      <c:catAx>
        <c:axId val="38523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33880"/>
        <c:crosses val="autoZero"/>
        <c:auto val="1"/>
        <c:lblAlgn val="ctr"/>
        <c:lblOffset val="100"/>
        <c:noMultiLvlLbl val="0"/>
      </c:catAx>
      <c:valAx>
        <c:axId val="38523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3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A483-EF6B-4245-8553-6AB6F659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25C56-29FE-4FE3-9D02-7D478BB7F3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31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52B94-E3DD-42C9-80EB-D4E990C7EA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E4BCE-A380-4BB4-AD3E-BD37A21B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246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2024-07-04T13:08:05Z</dcterms:created>
  <dcterms:modified xsi:type="dcterms:W3CDTF">2024-07-04T13:08:20Z</dcterms:modified>
</cp:coreProperties>
</file>