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25.3333333333333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56-42F9-87D7-80ADB8998A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399048"/>
        <c:axId val="382406264"/>
      </c:barChart>
      <c:catAx>
        <c:axId val="38239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406264"/>
        <c:crosses val="autoZero"/>
        <c:auto val="1"/>
        <c:lblAlgn val="ctr"/>
        <c:lblOffset val="100"/>
        <c:noMultiLvlLbl val="0"/>
      </c:catAx>
      <c:valAx>
        <c:axId val="382406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39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F9AEC-782F-42DC-88AB-5A1E68A93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E9C548-C141-4E98-82F6-F5749A4F50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5859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122FE-1745-40D6-BD02-07FC30DF8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21F95-83D2-45D3-953F-FE724F77C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8293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2024-07-04T13:07:18Z</dcterms:created>
  <dcterms:modified xsi:type="dcterms:W3CDTF">2024-07-04T13:07:21Z</dcterms:modified>
</cp:coreProperties>
</file>