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1A-453B-ADD0-A2E224AD02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639920"/>
        <c:axId val="391640576"/>
      </c:barChart>
      <c:catAx>
        <c:axId val="391639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40576"/>
        <c:crosses val="autoZero"/>
        <c:auto val="1"/>
        <c:lblAlgn val="ctr"/>
        <c:lblOffset val="100"/>
        <c:noMultiLvlLbl val="0"/>
      </c:catAx>
      <c:valAx>
        <c:axId val="39164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3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83B9F-6CB2-4768-AAC0-924EE025F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9FD7F8-7A71-4232-92DF-F599AE04F7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3427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FF5611-7D7F-4A8F-97DB-3026B6B5A3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3A1AF-5A7D-4C38-B0CD-573CA969E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5047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Italia</dc:title>
  <dc:creator>Frederik Born</dc:creator>
  <cp:lastModifiedBy>Frederik Born</cp:lastModifiedBy>
  <cp:revision>1</cp:revision>
  <dcterms:created xsi:type="dcterms:W3CDTF">2024-07-04T13:02:38Z</dcterms:created>
  <dcterms:modified xsi:type="dcterms:W3CDTF">2024-07-04T13:02:54Z</dcterms:modified>
</cp:coreProperties>
</file>