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Album</c:v>
                </c:pt>
                <c:pt idx="1">
                  <c:v>Photo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27</c:v>
                </c:pt>
                <c:pt idx="1">
                  <c:v>8.8875968992248104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6E-4047-B754-E2F4EC50E2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420488"/>
        <c:axId val="391418192"/>
      </c:barChart>
      <c:catAx>
        <c:axId val="391420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18192"/>
        <c:crosses val="autoZero"/>
        <c:auto val="1"/>
        <c:lblAlgn val="ctr"/>
        <c:lblOffset val="100"/>
        <c:noMultiLvlLbl val="0"/>
      </c:catAx>
      <c:valAx>
        <c:axId val="3914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420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B01A9B-25D3-40F7-B8F9-96E45CC0AA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BCCD04-1694-4359-AC7E-C6D1B14D7E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30737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10417-DEBC-4E57-8C27-179C7E00C8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B47EF-2CFE-47B4-992F-79308AAC2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0407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2024-07-04T13:00:37Z</dcterms:created>
  <dcterms:modified xsi:type="dcterms:W3CDTF">2024-07-04T13:00:51Z</dcterms:modified>
</cp:coreProperties>
</file>