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10.6666666666667</c:v>
                </c:pt>
                <c:pt idx="1">
                  <c:v>2.5</c:v>
                </c:pt>
                <c:pt idx="2">
                  <c:v>7.6702701752535596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5A-472C-BF26-36E5D1061E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442328"/>
        <c:axId val="381445608"/>
      </c:barChart>
      <c:catAx>
        <c:axId val="381442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445608"/>
        <c:crosses val="autoZero"/>
        <c:auto val="1"/>
        <c:lblAlgn val="ctr"/>
        <c:lblOffset val="100"/>
        <c:noMultiLvlLbl val="0"/>
      </c:catAx>
      <c:valAx>
        <c:axId val="38144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442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70A76-76D8-49EA-956A-D90AFFB66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836455-2D50-4970-9A26-EC7C915AFF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02999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05E1EF-04EC-4DFB-9543-DCF20D771F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3BD64-6D75-4C8E-AB8F-684D7C972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6298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</dc:title>
  <dc:creator>Frederik Born</dc:creator>
  <cp:lastModifiedBy>Frederik Born</cp:lastModifiedBy>
  <cp:revision>1</cp:revision>
  <dcterms:created xsi:type="dcterms:W3CDTF">2024-07-04T12:57:47Z</dcterms:created>
  <dcterms:modified xsi:type="dcterms:W3CDTF">2024-07-04T12:58:05Z</dcterms:modified>
</cp:coreProperties>
</file>