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9590-418E-9F7B-4B0D3559805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9590-418E-9F7B-4B0D3559805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9590-418E-9F7B-4B0D3559805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9590-418E-9F7B-4B0D355980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2262608"/>
        <c:axId val="82262936"/>
      </c:barChart>
      <c:catAx>
        <c:axId val="82262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262936"/>
        <c:crosses val="autoZero"/>
        <c:auto val="1"/>
        <c:lblAlgn val="ctr"/>
        <c:lblOffset val="100"/>
        <c:noMultiLvlLbl val="0"/>
      </c:catAx>
      <c:valAx>
        <c:axId val="8226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26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8A319-714B-4724-A6BA-D17FCAC9D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EDA00D-EFAB-4A84-BA2F-570DFE759A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8308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CF5F8-3455-4FBC-908E-97F287FE3D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F4A71-E6D4-4BA9-9E5A-9BDB64DFD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9014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All profiles</dc:title>
  <dc:creator>Frederik Born</dc:creator>
  <cp:lastModifiedBy>Frederik Born</cp:lastModifiedBy>
  <cp:revision>1</cp:revision>
  <dcterms:created xsi:type="dcterms:W3CDTF">2024-07-04T12:56:45Z</dcterms:created>
  <dcterms:modified xsi:type="dcterms:W3CDTF">2024-07-04T12:56:59Z</dcterms:modified>
</cp:coreProperties>
</file>