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Document</c:v>
                </c:pt>
                <c:pt idx="1">
                  <c:v>Image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45.290263770848497</c:v>
                </c:pt>
                <c:pt idx="1">
                  <c:v>4.4032290572021502</c:v>
                </c:pt>
                <c:pt idx="2">
                  <c:v>5.6306860821673999</c:v>
                </c:pt>
                <c:pt idx="3">
                  <c:v>6.2525637269264998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EF-4435-8CD5-4669A1C97E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906272"/>
        <c:axId val="393909552"/>
      </c:barChart>
      <c:catAx>
        <c:axId val="393906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909552"/>
        <c:crosses val="autoZero"/>
        <c:auto val="1"/>
        <c:lblAlgn val="ctr"/>
        <c:lblOffset val="100"/>
        <c:noMultiLvlLbl val="0"/>
      </c:catAx>
      <c:valAx>
        <c:axId val="393909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906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FC7E2-1749-4871-97DE-A8498CB36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CC0874-D68A-4639-BD65-F959D420FA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12673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7A4D2B-8AD9-4AE4-B2E0-82229C8BA9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B45FD-2561-4E6A-9AEE-20AB09564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4066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2024-07-04T12:54:00Z</dcterms:created>
  <dcterms:modified xsi:type="dcterms:W3CDTF">2024-07-04T12:54:18Z</dcterms:modified>
</cp:coreProperties>
</file>