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5C6C-4383-B5A2-FD72FB9926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526736"/>
        <c:axId val="386529360"/>
      </c:barChart>
      <c:catAx>
        <c:axId val="38652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29360"/>
        <c:crosses val="autoZero"/>
        <c:auto val="1"/>
        <c:lblAlgn val="ctr"/>
        <c:lblOffset val="100"/>
        <c:noMultiLvlLbl val="0"/>
      </c:catAx>
      <c:valAx>
        <c:axId val="386529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52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93DED-506D-413F-B13B-E0A503DC5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8201C0C-5119-4431-A4A6-9665B0FCE6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202181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5CCB21-4E1F-4B3D-B74F-4DE5FAB9A8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06/01/2024 - 06/30/2024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A36B96-45DC-4325-A1BB-0369D244D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3588971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2024-07-04T12:52:29Z</dcterms:created>
  <dcterms:modified xsi:type="dcterms:W3CDTF">2024-07-04T12:52:47Z</dcterms:modified>
</cp:coreProperties>
</file>