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F933-40B6-A4A6-3AFFFFE0A9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636552"/>
        <c:axId val="391931288"/>
      </c:barChart>
      <c:catAx>
        <c:axId val="81636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31288"/>
        <c:crosses val="autoZero"/>
        <c:auto val="1"/>
        <c:lblAlgn val="ctr"/>
        <c:lblOffset val="100"/>
        <c:noMultiLvlLbl val="0"/>
      </c:catAx>
      <c:valAx>
        <c:axId val="391931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636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3D53E-7248-4AE3-9622-222B02EDD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EF4D9B-E999-460F-AE4B-82FF03A401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4662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B3B1C-9FA0-4EFD-B46E-F5F8D447A6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2D86F-D4CC-4B66-95C4-ED9F5547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5700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2024-07-04T12:50:42Z</dcterms:created>
  <dcterms:modified xsi:type="dcterms:W3CDTF">2024-07-04T12:50:55Z</dcterms:modified>
</cp:coreProperties>
</file>