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30.561594942669799</c:v>
                </c:pt>
                <c:pt idx="1">
                  <c:v>10.5804312366711</c:v>
                </c:pt>
                <c:pt idx="2">
                  <c:v>4.3248115030914498</c:v>
                </c:pt>
                <c:pt idx="3">
                  <c:v>6.1417234644959002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DD-47E9-BAB5-90A8F0540F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079096"/>
        <c:axId val="394460664"/>
      </c:barChart>
      <c:catAx>
        <c:axId val="391079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60664"/>
        <c:crosses val="autoZero"/>
        <c:auto val="1"/>
        <c:lblAlgn val="ctr"/>
        <c:lblOffset val="100"/>
        <c:noMultiLvlLbl val="0"/>
      </c:catAx>
      <c:valAx>
        <c:axId val="39446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07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2EB38-33BA-483A-9078-C07C406E0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EEECFF-6CCE-4658-902B-3AAA7AEA49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8933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E3F441-5BF1-426B-8D84-964AD36B60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AD2E00-126D-4B6D-B8E6-8A1833359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9181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2024-07-04T12:49:07Z</dcterms:created>
  <dcterms:modified xsi:type="dcterms:W3CDTF">2024-07-04T12:49:24Z</dcterms:modified>
</cp:coreProperties>
</file>