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5FD4-4642-8E68-07354FC05F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620768"/>
        <c:axId val="391621096"/>
      </c:barChart>
      <c:catAx>
        <c:axId val="39162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21096"/>
        <c:crosses val="autoZero"/>
        <c:auto val="1"/>
        <c:lblAlgn val="ctr"/>
        <c:lblOffset val="100"/>
        <c:noMultiLvlLbl val="0"/>
      </c:catAx>
      <c:valAx>
        <c:axId val="39162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20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3DDF-DFD0-4E59-9EBF-8D7E1D38B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DFF872-1226-44B7-A51B-88D7E3909D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4882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5F952-08A3-4C16-AC51-7D9C4F245C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0A411-32C7-4CE4-ADA9-01F3588DE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7960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2024-07-04T12:47:07Z</dcterms:created>
  <dcterms:modified xsi:type="dcterms:W3CDTF">2024-07-04T12:47:10Z</dcterms:modified>
</cp:coreProperties>
</file>