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Sheet1!$B$2:$B$6</c:f>
            </c:numRef>
          </c:val>
          <c:extLst>
            <c:ext xmlns:c16="http://schemas.microsoft.com/office/drawing/2014/chart" uri="{C3380CC4-5D6E-409C-BE32-E72D297353CC}">
              <c16:uniqueId val="{00000000-1A02-45EC-8B61-85FB407007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8089560"/>
        <c:axId val="398089232"/>
      </c:barChart>
      <c:catAx>
        <c:axId val="398089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089232"/>
        <c:crosses val="autoZero"/>
        <c:auto val="1"/>
        <c:lblAlgn val="ctr"/>
        <c:lblOffset val="100"/>
        <c:noMultiLvlLbl val="0"/>
      </c:catAx>
      <c:valAx>
        <c:axId val="398089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089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EC3938-A4ED-405E-9CE9-030320D3C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MBDA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25F453E-AF7D-4DFD-8302-4DDF59CBA18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354442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CD8073-8983-4A07-8D45-54277E2F7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06/01/2024 - 06/30/2024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2F463A-15D7-4F98-B51E-0AB8E76D3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080751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Engagement Rate By Post Type | MBDA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MBDA</dc:title>
  <dc:creator>Frederik Born</dc:creator>
  <cp:lastModifiedBy>Frederik Born</cp:lastModifiedBy>
  <cp:revision>1</cp:revision>
  <dcterms:created xsi:type="dcterms:W3CDTF">2024-07-04T12:46:26Z</dcterms:created>
  <dcterms:modified xsi:type="dcterms:W3CDTF">2024-07-04T12:46:40Z</dcterms:modified>
</cp:coreProperties>
</file>