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56.074159728479501</c:v>
                </c:pt>
                <c:pt idx="1">
                  <c:v>22.474747474747002</c:v>
                </c:pt>
                <c:pt idx="2">
                  <c:v>4.6253230020937703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56-448F-8412-B143A3B5CE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110416"/>
        <c:axId val="261170728"/>
      </c:barChart>
      <c:catAx>
        <c:axId val="38611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170728"/>
        <c:crosses val="autoZero"/>
        <c:auto val="1"/>
        <c:lblAlgn val="ctr"/>
        <c:lblOffset val="100"/>
        <c:noMultiLvlLbl val="0"/>
      </c:catAx>
      <c:valAx>
        <c:axId val="26117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1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9B070-8DBD-4849-AF0D-A2E273F10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12F0F0-2015-4FF3-9981-375BE38425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2346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36C42-6F02-4249-AB75-36DCF4525B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05/01/2024 - 05/31/2024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82D40-785D-418E-A7C3-CDCB19873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7577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2024-06-26T08:52:18Z</dcterms:created>
  <dcterms:modified xsi:type="dcterms:W3CDTF">2024-06-26T08:52:21Z</dcterms:modified>
</cp:coreProperties>
</file>