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40</c:v>
                </c:pt>
                <c:pt idx="3">
                  <c:v>15</c:v>
                </c:pt>
                <c:pt idx="4">
                  <c:v>11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17-48D9-A3C7-E9E2514CBA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17-48D9-A3C7-E9E2514CBA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17-48D9-A3C7-E9E2514CBA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17-48D9-A3C7-E9E2514CB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902312"/>
        <c:axId val="388903296"/>
      </c:barChart>
      <c:catAx>
        <c:axId val="3889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03296"/>
        <c:crosses val="autoZero"/>
        <c:auto val="1"/>
        <c:lblAlgn val="ctr"/>
        <c:lblOffset val="100"/>
        <c:noMultiLvlLbl val="0"/>
      </c:catAx>
      <c:valAx>
        <c:axId val="388903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0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9AFDA-69A8-4AD1-9FA7-C53171AB0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C2BC77-89BA-482C-BCC9-CF01B8961C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9131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9B110-D450-4B7E-A024-380903030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06/05/2024 - 06/09/2024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4BCE4-F662-40A5-B8F1-00492DAA8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66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Mentions By Weekday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By Weekday | All profiles</dc:title>
  <dc:creator>Frederik Born</dc:creator>
  <cp:lastModifiedBy>Frederik Born</cp:lastModifiedBy>
  <cp:revision>1</cp:revision>
  <dcterms:created xsi:type="dcterms:W3CDTF">2024-06-18T13:41:31Z</dcterms:created>
  <dcterms:modified xsi:type="dcterms:W3CDTF">2024-06-18T13:41:46Z</dcterms:modified>
</cp:coreProperties>
</file>