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@MBDAGroup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22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BEC-4891-8C71-C93C1B1B7DE0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@MBDAFrance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2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9BEC-4891-8C71-C93C1B1B7DE0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@MBDAItalia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Sheet1!$D$2:$D$8</c:f>
              <c:numCache>
                <c:formatCode>General</c:formatCode>
                <c:ptCount val="7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9BEC-4891-8C71-C93C1B1B7DE0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@MBDA_UK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Sheet1!$E$2:$E$8</c:f>
              <c:numCache>
                <c:formatCode>General</c:formatCode>
                <c:ptCount val="7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9BEC-4891-8C71-C93C1B1B7DE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85354808"/>
        <c:axId val="385357104"/>
      </c:barChart>
      <c:catAx>
        <c:axId val="385354808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5357104"/>
        <c:crosses val="autoZero"/>
        <c:auto val="1"/>
        <c:lblAlgn val="ctr"/>
        <c:lblOffset val="100"/>
        <c:noMultiLvlLbl val="0"/>
      </c:catAx>
      <c:valAx>
        <c:axId val="385357104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53548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6/18/2024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6/18/2024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6/18/2024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6/18/2024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6/18/2024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6/18/2024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6/18/2024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6/18/2024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6/18/2024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6/18/2024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D5D27E-D22C-403E-98D3-A031B2CBF6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Mentions By Weekday | All profiles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2EE1F76-F691-4EB0-A713-D2D7590EEC6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08026429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464A029-50A5-448F-A817-DCDC4F3D4BF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06/17/2024 - 06/17/2024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7362E9E-E3D3-4528-8C28-D94891A41E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01542893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13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Twitter Mentions By Weekday | All profiles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Mentions By Weekday | All profiles</dc:title>
  <dc:creator>Frederik Born</dc:creator>
  <cp:lastModifiedBy>Frederik Born</cp:lastModifiedBy>
  <cp:revision>1</cp:revision>
  <dcterms:created xsi:type="dcterms:W3CDTF">2024-06-18T09:19:19Z</dcterms:created>
  <dcterms:modified xsi:type="dcterms:W3CDTF">2024-06-18T09:19:36Z</dcterms:modified>
</cp:coreProperties>
</file>