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45444</c:v>
                </c:pt>
                <c:pt idx="1">
                  <c:v>45445</c:v>
                </c:pt>
                <c:pt idx="2">
                  <c:v>45446</c:v>
                </c:pt>
                <c:pt idx="3">
                  <c:v>45447</c:v>
                </c:pt>
                <c:pt idx="4">
                  <c:v>45448</c:v>
                </c:pt>
                <c:pt idx="5">
                  <c:v>45449</c:v>
                </c:pt>
                <c:pt idx="6">
                  <c:v>45450</c:v>
                </c:pt>
                <c:pt idx="7">
                  <c:v>45451</c:v>
                </c:pt>
                <c:pt idx="8">
                  <c:v>45452</c:v>
                </c:pt>
                <c:pt idx="9">
                  <c:v>45453</c:v>
                </c:pt>
                <c:pt idx="10">
                  <c:v>45454</c:v>
                </c:pt>
                <c:pt idx="11">
                  <c:v>45455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1</c:v>
                </c:pt>
                <c:pt idx="2">
                  <c:v>7</c:v>
                </c:pt>
                <c:pt idx="3">
                  <c:v>29</c:v>
                </c:pt>
                <c:pt idx="4">
                  <c:v>40</c:v>
                </c:pt>
                <c:pt idx="5">
                  <c:v>15</c:v>
                </c:pt>
                <c:pt idx="6">
                  <c:v>11</c:v>
                </c:pt>
                <c:pt idx="7">
                  <c:v>3</c:v>
                </c:pt>
                <c:pt idx="8">
                  <c:v>3</c:v>
                </c:pt>
                <c:pt idx="9">
                  <c:v>23</c:v>
                </c:pt>
                <c:pt idx="10">
                  <c:v>11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CA-43D8-B30C-26F9FF5549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2867544"/>
        <c:axId val="392867872"/>
      </c:barChart>
      <c:dateAx>
        <c:axId val="392867544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867872"/>
        <c:crosses val="autoZero"/>
        <c:auto val="1"/>
        <c:lblOffset val="100"/>
        <c:baseTimeUnit val="days"/>
      </c:dateAx>
      <c:valAx>
        <c:axId val="3928678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867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45ED9-758A-4F6E-ABB8-031F73720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| @MBDAGroup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F26103-030A-4EAC-9D5A-BF86FDFEF7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01477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3D6130-17BC-4629-B117-AA9F86D52A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06/01/2024 - 06/12/2024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91693A-A462-42E8-B228-0CA7C50D0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9670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Mentions | @MBDAGroup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Mentions | @MBDAGroup</dc:title>
  <dc:creator>Frederik Born</dc:creator>
  <cp:lastModifiedBy>Frederik Born</cp:lastModifiedBy>
  <cp:revision>1</cp:revision>
  <dcterms:created xsi:type="dcterms:W3CDTF">2024-06-12T11:12:59Z</dcterms:created>
  <dcterms:modified xsi:type="dcterms:W3CDTF">2024-06-12T11:13:16Z</dcterms:modified>
</cp:coreProperties>
</file>