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20.6666666666667</c:v>
                </c:pt>
                <c:pt idx="1">
                  <c:v>5</c:v>
                </c:pt>
                <c:pt idx="2">
                  <c:v>7.5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B4-4D0E-BF6E-604049EF5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236896"/>
        <c:axId val="257237224"/>
      </c:barChart>
      <c:catAx>
        <c:axId val="2572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37224"/>
        <c:crosses val="autoZero"/>
        <c:auto val="1"/>
        <c:lblAlgn val="ctr"/>
        <c:lblOffset val="100"/>
        <c:noMultiLvlLbl val="0"/>
      </c:catAx>
      <c:valAx>
        <c:axId val="2572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3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181C-2FE4-4CF2-9F23-62B180D0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5C1D7A-897F-45D0-BC75-D6809C713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370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331CD-5F2C-4652-A86D-135EF8057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A1CE6-E4C0-4D1F-843C-F4FE7B7D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2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2024-06-05T08:14:34Z</dcterms:created>
  <dcterms:modified xsi:type="dcterms:W3CDTF">2024-06-05T08:14:49Z</dcterms:modified>
</cp:coreProperties>
</file>