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 Italia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Album</c:v>
                </c:pt>
                <c:pt idx="1">
                  <c:v>Photo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</c:v>
                </c:pt>
                <c:pt idx="1">
                  <c:v>1.125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0C3-4B1F-BF85-E4376669BD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2279416"/>
        <c:axId val="71974632"/>
      </c:barChart>
      <c:catAx>
        <c:axId val="72279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1974632"/>
        <c:crosses val="autoZero"/>
        <c:auto val="1"/>
        <c:lblAlgn val="ctr"/>
        <c:lblOffset val="100"/>
        <c:noMultiLvlLbl val="0"/>
      </c:catAx>
      <c:valAx>
        <c:axId val="71974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2279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B1192-8E98-4E59-A6D2-EAEFCCC509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MBDA Italia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7066852-CB1A-48FE-BC22-F1DBC496D42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455974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CC5425-FB4F-4C84-A74D-95D0B44EE4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05/01/2024 - 05/31/2024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FD237C-79B9-4BD8-9469-F34F2E05B0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119202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Engagement Rate By Post Type | MBDA Italia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Engagement Rate By Post Type | MBDA Italia</dc:title>
  <dc:creator>Frederik Born</dc:creator>
  <cp:lastModifiedBy>Frederik Born</cp:lastModifiedBy>
  <cp:revision>1</cp:revision>
  <dcterms:created xsi:type="dcterms:W3CDTF">2024-06-05T08:12:35Z</dcterms:created>
  <dcterms:modified xsi:type="dcterms:W3CDTF">2024-06-05T08:12:50Z</dcterms:modified>
</cp:coreProperties>
</file>