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10.709444551549799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7-461B-A085-09152F8B2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131552"/>
        <c:axId val="251287248"/>
      </c:barChart>
      <c:catAx>
        <c:axId val="25213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87248"/>
        <c:crosses val="autoZero"/>
        <c:auto val="1"/>
        <c:lblAlgn val="ctr"/>
        <c:lblOffset val="100"/>
        <c:noMultiLvlLbl val="0"/>
      </c:catAx>
      <c:valAx>
        <c:axId val="25128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7E5B-ACEF-4FAD-AC18-A3298EAC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A2044-B9C1-455C-BC3A-B42D2C2D4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3080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B3866-6D3C-4209-8F82-E87150FAC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E5425-E8CC-4F18-AAE3-BAB267A02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03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2024-06-05T08:10:13Z</dcterms:created>
  <dcterms:modified xsi:type="dcterms:W3CDTF">2024-06-05T08:10:28Z</dcterms:modified>
</cp:coreProperties>
</file>