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</c:v>
                </c:pt>
                <c:pt idx="1">
                  <c:v>4.75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DD-429F-9E72-8C02C16F3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229960"/>
        <c:axId val="394153592"/>
      </c:barChart>
      <c:catAx>
        <c:axId val="32522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53592"/>
        <c:crosses val="autoZero"/>
        <c:auto val="1"/>
        <c:lblAlgn val="ctr"/>
        <c:lblOffset val="100"/>
        <c:noMultiLvlLbl val="0"/>
      </c:catAx>
      <c:valAx>
        <c:axId val="39415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2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DC58B-DE68-426A-AB85-C786F091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95BB5A-6C68-4975-86D4-FC731B9420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9561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897F8-FD62-47F3-85D6-EEFA5C753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6DCDF-B950-49A2-B474-D9A2F2F94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293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2024-06-05T08:04:23Z</dcterms:created>
  <dcterms:modified xsi:type="dcterms:W3CDTF">2024-06-05T08:04:39Z</dcterms:modified>
</cp:coreProperties>
</file>