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1.125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C-4552-A7F0-3A664D19FD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20.6666666666667</c:v>
                </c:pt>
                <c:pt idx="1">
                  <c:v>7.5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6C-4552-A7F0-3A664D19FD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7</c:v>
                </c:pt>
                <c:pt idx="3">
                  <c:v>10.709444551549799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6C-4552-A7F0-3A664D19FD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17</c:v>
                </c:pt>
                <c:pt idx="1">
                  <c:v>4.75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6C-4552-A7F0-3A664D19F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904328"/>
        <c:axId val="386904656"/>
      </c:barChart>
      <c:catAx>
        <c:axId val="38690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04656"/>
        <c:crosses val="autoZero"/>
        <c:auto val="1"/>
        <c:lblAlgn val="ctr"/>
        <c:lblOffset val="100"/>
        <c:noMultiLvlLbl val="0"/>
      </c:catAx>
      <c:valAx>
        <c:axId val="38690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0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8B15-716A-4411-B624-DCF3A8BE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63C65-0D77-4594-AF70-827B400051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682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63485-78A4-4F8A-BF07-2D12FC50A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4A22F-F061-475D-B659-76FAF7CCB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33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2024-06-05T07:49:52Z</dcterms:created>
  <dcterms:modified xsi:type="dcterms:W3CDTF">2024-06-05T07:50:09Z</dcterms:modified>
</cp:coreProperties>
</file>