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Text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3.4090909090909101</c:v>
                </c:pt>
                <c:pt idx="1">
                  <c:v>8.0800213771195502</c:v>
                </c:pt>
                <c:pt idx="3">
                  <c:v>8.8203328047222591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FA-4FA3-BD1A-7B00920A14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037472"/>
        <c:axId val="381038128"/>
      </c:barChart>
      <c:catAx>
        <c:axId val="381037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038128"/>
        <c:crosses val="autoZero"/>
        <c:auto val="1"/>
        <c:lblAlgn val="ctr"/>
        <c:lblOffset val="100"/>
        <c:noMultiLvlLbl val="0"/>
      </c:catAx>
      <c:valAx>
        <c:axId val="381038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037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30673-9FAE-46FE-91E9-0E6318DB6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AA4607-F038-42C0-9A94-029E124EED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09730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012B75-72C3-4D7A-A26E-00F0F025FB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12/01/2023 - 05/31/2024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8C0FA-1DE0-414C-82E5-A508F45A6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2582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@MBDAItalia</dc:title>
  <dc:creator>Frederik Born</dc:creator>
  <cp:lastModifiedBy>Frederik Born</cp:lastModifiedBy>
  <cp:revision>1</cp:revision>
  <dcterms:created xsi:type="dcterms:W3CDTF">2024-06-04T16:40:33Z</dcterms:created>
  <dcterms:modified xsi:type="dcterms:W3CDTF">2024-06-04T16:40:49Z</dcterms:modified>
</cp:coreProperties>
</file>