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44.991694003345899</c:v>
                </c:pt>
                <c:pt idx="1">
                  <c:v>12.2910068699885</c:v>
                </c:pt>
                <c:pt idx="2">
                  <c:v>4.6192954193567601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6-4346-B0A9-761360183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747848"/>
        <c:axId val="360744896"/>
      </c:barChart>
      <c:catAx>
        <c:axId val="36074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44896"/>
        <c:crosses val="autoZero"/>
        <c:auto val="1"/>
        <c:lblAlgn val="ctr"/>
        <c:lblOffset val="100"/>
        <c:noMultiLvlLbl val="0"/>
      </c:catAx>
      <c:valAx>
        <c:axId val="36074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4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A9B71-9CE7-499C-9EE4-31354AFDA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7372FE-DA04-4AEB-A9F3-608DE07063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1886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96A1B-FF8F-483A-903C-0A9AD5901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2BB6F-66D7-491B-AD27-0A66914EC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455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2024-06-04T16:37:39Z</dcterms:created>
  <dcterms:modified xsi:type="dcterms:W3CDTF">2024-06-04T16:37:56Z</dcterms:modified>
</cp:coreProperties>
</file>