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19.982244296364001</c:v>
                </c:pt>
                <c:pt idx="1">
                  <c:v>3.99292622893595</c:v>
                </c:pt>
                <c:pt idx="2">
                  <c:v>3.2308828724667999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66-4CFA-8DC5-37E70AA2C4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6955664"/>
        <c:axId val="385351816"/>
      </c:barChart>
      <c:catAx>
        <c:axId val="316955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5351816"/>
        <c:crosses val="autoZero"/>
        <c:auto val="1"/>
        <c:lblAlgn val="ctr"/>
        <c:lblOffset val="100"/>
        <c:noMultiLvlLbl val="0"/>
      </c:catAx>
      <c:valAx>
        <c:axId val="385351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955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4C421-13D6-4082-A4E4-C2049C1F3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5CC1BE-0BAC-4BB2-BC13-F6B0C2B7F7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24676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238E35-49A0-48E7-ACBE-2589BFEA0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AC550E-A03C-4F4C-8480-9FCD375A19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74775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2024-05-02T13:34:49Z</dcterms:created>
  <dcterms:modified xsi:type="dcterms:W3CDTF">2024-05-02T13:35:06Z</dcterms:modified>
</cp:coreProperties>
</file>