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19.982244296364001</c:v>
                </c:pt>
                <c:pt idx="1">
                  <c:v>3.99292622893595</c:v>
                </c:pt>
                <c:pt idx="2">
                  <c:v>3.2308828724667999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28-43F3-900D-23C8AFBF5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910208"/>
        <c:axId val="13077184"/>
      </c:barChart>
      <c:catAx>
        <c:axId val="24391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77184"/>
        <c:crosses val="autoZero"/>
        <c:auto val="1"/>
        <c:lblAlgn val="ctr"/>
        <c:lblOffset val="100"/>
        <c:noMultiLvlLbl val="0"/>
      </c:catAx>
      <c:valAx>
        <c:axId val="1307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1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615E-B89E-44EB-8799-63C08751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9CA083-6A33-48C0-8373-3C317CE8C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9141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7BD32-D4F8-432B-882C-D602CA799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13F43-C6B4-464B-84C0-A53E66A51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50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2024-05-02T13:34:16Z</dcterms:created>
  <dcterms:modified xsi:type="dcterms:W3CDTF">2024-05-02T13:34:19Z</dcterms:modified>
</cp:coreProperties>
</file>