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1.49411764705882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DE-4555-B1A3-F23AC64037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55.7246376811594</c:v>
                </c:pt>
                <c:pt idx="1">
                  <c:v>8.1453921496313892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DE-4555-B1A3-F23AC64037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2.75</c:v>
                </c:pt>
                <c:pt idx="2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DE-4555-B1A3-F23AC64037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DE-4555-B1A3-F23AC64037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199176"/>
        <c:axId val="81106984"/>
      </c:barChart>
      <c:catAx>
        <c:axId val="39019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106984"/>
        <c:crosses val="autoZero"/>
        <c:auto val="1"/>
        <c:lblAlgn val="ctr"/>
        <c:lblOffset val="100"/>
        <c:noMultiLvlLbl val="0"/>
      </c:catAx>
      <c:valAx>
        <c:axId val="8110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9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845B4-90DA-4DEB-9066-4DD043E80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893B15-8744-41E0-9A7F-5B6664B103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5554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C18FC-85DA-4BE6-9436-84994F902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682D7-8042-4775-9BB6-01B104B7A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087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2024-05-02T13:25:47Z</dcterms:created>
  <dcterms:modified xsi:type="dcterms:W3CDTF">2024-05-02T13:26:03Z</dcterms:modified>
</cp:coreProperties>
</file>