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2.75</c:v>
                </c:pt>
                <c:pt idx="1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1-4108-B176-FF4AAF541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268536"/>
        <c:axId val="387269192"/>
      </c:barChart>
      <c:catAx>
        <c:axId val="38726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69192"/>
        <c:crosses val="autoZero"/>
        <c:auto val="1"/>
        <c:lblAlgn val="ctr"/>
        <c:lblOffset val="100"/>
        <c:noMultiLvlLbl val="0"/>
      </c:catAx>
      <c:valAx>
        <c:axId val="38726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6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9AF7-A83D-4021-A1A4-78A5CFAE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3885D4-4D09-49DD-8871-5DB4D0EB3A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44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255FA-CFED-4A81-8771-CD134D512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7B0DD-C31B-4C5D-8D05-D1BA79299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96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2024-05-02T13:24:27Z</dcterms:created>
  <dcterms:modified xsi:type="dcterms:W3CDTF">2024-05-02T13:24:38Z</dcterms:modified>
</cp:coreProperties>
</file>