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1.49411764705882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1-4B0D-8E77-B4150DD68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678304"/>
        <c:axId val="249008288"/>
      </c:barChart>
      <c:catAx>
        <c:axId val="7167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08288"/>
        <c:crosses val="autoZero"/>
        <c:auto val="1"/>
        <c:lblAlgn val="ctr"/>
        <c:lblOffset val="100"/>
        <c:noMultiLvlLbl val="0"/>
      </c:catAx>
      <c:valAx>
        <c:axId val="2490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67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8C46-18CF-4CBD-9101-1B99F11E1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2EF950-F9BC-431F-8321-C7FDB95E4F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300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E31C5-F501-46DE-88C8-69F05A569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323D6-AEE5-4195-82E1-9207322C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073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2024-05-02T13:22:51Z</dcterms:created>
  <dcterms:modified xsi:type="dcterms:W3CDTF">2024-05-02T13:23:07Z</dcterms:modified>
</cp:coreProperties>
</file>