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55.7246376811594</c:v>
                </c:pt>
                <c:pt idx="1">
                  <c:v>8.1453921496313892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C-4966-8F6F-440B920B9F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934456"/>
        <c:axId val="392939704"/>
      </c:barChart>
      <c:catAx>
        <c:axId val="39293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39704"/>
        <c:crosses val="autoZero"/>
        <c:auto val="1"/>
        <c:lblAlgn val="ctr"/>
        <c:lblOffset val="100"/>
        <c:noMultiLvlLbl val="0"/>
      </c:catAx>
      <c:valAx>
        <c:axId val="39293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3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B82FF-4DE3-4DF6-8726-5FCD28968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4F9C44-4980-45CA-B764-30F5470DB0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5658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F9976-3AC9-4445-9023-7EFFBD977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B02D8-0F24-47BC-B42C-AD204D3A3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524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2024-05-02T13:16:53Z</dcterms:created>
  <dcterms:modified xsi:type="dcterms:W3CDTF">2024-05-02T13:17:08Z</dcterms:modified>
</cp:coreProperties>
</file>