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9E-4606-98D8-34270D442A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760984"/>
        <c:axId val="388502344"/>
      </c:barChart>
      <c:catAx>
        <c:axId val="7876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02344"/>
        <c:crosses val="autoZero"/>
        <c:auto val="1"/>
        <c:lblAlgn val="ctr"/>
        <c:lblOffset val="100"/>
        <c:noMultiLvlLbl val="0"/>
      </c:catAx>
      <c:valAx>
        <c:axId val="38850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76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55F60-BD93-43E4-89A8-E859877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462B2D-3612-4866-9BA8-A7F8047A36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5906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B6880-A412-4E00-9A42-26D6BBE75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824D0-C461-4DFF-B6B9-94531E491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3092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2024-05-02T13:15:37Z</dcterms:created>
  <dcterms:modified xsi:type="dcterms:W3CDTF">2024-05-02T13:15:48Z</dcterms:modified>
</cp:coreProperties>
</file>