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778A-45BB-A06C-F4329439B03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778A-45BB-A06C-F4329439B03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778A-45BB-A06C-F4329439B03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778A-45BB-A06C-F4329439B0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383520"/>
        <c:axId val="390385488"/>
      </c:barChart>
      <c:catAx>
        <c:axId val="39038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85488"/>
        <c:crosses val="autoZero"/>
        <c:auto val="1"/>
        <c:lblAlgn val="ctr"/>
        <c:lblOffset val="100"/>
        <c:noMultiLvlLbl val="0"/>
      </c:catAx>
      <c:valAx>
        <c:axId val="39038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8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16023-1C8B-45AF-9DB2-8DFB27AEF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F54749-5324-4AF3-8E28-1736079DBE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3161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EFD31-BDAE-4A60-9FAE-1A9A83BBB9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033D4-615B-4CFD-A19A-BD8C074F2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4327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All profiles</dc:title>
  <dc:creator>Frederik Born</dc:creator>
  <cp:lastModifiedBy>Frederik Born</cp:lastModifiedBy>
  <cp:revision>1</cp:revision>
  <dcterms:created xsi:type="dcterms:W3CDTF">2024-05-02T13:14:43Z</dcterms:created>
  <dcterms:modified xsi:type="dcterms:W3CDTF">2024-05-02T13:15:00Z</dcterms:modified>
</cp:coreProperties>
</file>