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49.068786243787002</c:v>
                </c:pt>
                <c:pt idx="1">
                  <c:v>3.9793854625108001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8F-4ABC-A556-AE9761D8C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022312"/>
        <c:axId val="385018704"/>
      </c:barChart>
      <c:catAx>
        <c:axId val="38502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18704"/>
        <c:crosses val="autoZero"/>
        <c:auto val="1"/>
        <c:lblAlgn val="ctr"/>
        <c:lblOffset val="100"/>
        <c:noMultiLvlLbl val="0"/>
      </c:catAx>
      <c:valAx>
        <c:axId val="38501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2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06D9-4946-4364-97EC-EBCB8DC60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0EC1D-9830-4F7C-B5E5-3228DDD47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723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E96DB-C797-4D1C-8F2C-8F856C95B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FC419-F309-4BB9-9553-3607C686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98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2024-05-02T13:12:01Z</dcterms:created>
  <dcterms:modified xsi:type="dcterms:W3CDTF">2024-05-02T13:12:16Z</dcterms:modified>
</cp:coreProperties>
</file>