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Poll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58.482670668987502</c:v>
                </c:pt>
                <c:pt idx="1">
                  <c:v>27.621880253459</c:v>
                </c:pt>
                <c:pt idx="2">
                  <c:v>4.4995599459353999</c:v>
                </c:pt>
                <c:pt idx="3">
                  <c:v>2.8690569534536001</c:v>
                </c:pt>
                <c:pt idx="4">
                  <c:v>6.3379620874124001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4-4D56-BDFD-28446904C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143992"/>
        <c:axId val="382883688"/>
      </c:barChart>
      <c:catAx>
        <c:axId val="38414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83688"/>
        <c:crosses val="autoZero"/>
        <c:auto val="1"/>
        <c:lblAlgn val="ctr"/>
        <c:lblOffset val="100"/>
        <c:noMultiLvlLbl val="0"/>
      </c:catAx>
      <c:valAx>
        <c:axId val="38288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4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400C3-C215-42B0-B8DD-4A1CAC21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4410B9-A1BA-45D1-930C-605A83AA6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7358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04F58-8255-4C6C-AB46-2757583C0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6B6C7-B5B2-4271-9FDA-7D501303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58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2024-05-02T13:09:52Z</dcterms:created>
  <dcterms:modified xsi:type="dcterms:W3CDTF">2024-05-02T13:10:09Z</dcterms:modified>
</cp:coreProperties>
</file>