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3.9054238828428001</c:v>
                </c:pt>
                <c:pt idx="1">
                  <c:v>5.4358634818629001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7A-4420-BC45-BD4E9EF2B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444512"/>
        <c:axId val="387446808"/>
      </c:barChart>
      <c:catAx>
        <c:axId val="38744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46808"/>
        <c:crosses val="autoZero"/>
        <c:auto val="1"/>
        <c:lblAlgn val="ctr"/>
        <c:lblOffset val="100"/>
        <c:noMultiLvlLbl val="0"/>
      </c:catAx>
      <c:valAx>
        <c:axId val="38744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4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C2860-5FB0-4609-80FE-13A862CED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BBD188-D37E-4ADB-BB75-BA9A7C163A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2843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32000-2DA3-488F-9BD1-3AD1529F5E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9CC52-BA94-4FCF-A25F-99EB44827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6883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2024-05-02T13:08:35Z</dcterms:created>
  <dcterms:modified xsi:type="dcterms:W3CDTF">2024-05-02T13:08:46Z</dcterms:modified>
</cp:coreProperties>
</file>