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Poll</c:v>
                </c:pt>
                <c:pt idx="4">
                  <c:v>Status</c:v>
                </c:pt>
                <c:pt idx="5">
                  <c:v>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36.8789863763756</c:v>
                </c:pt>
                <c:pt idx="1">
                  <c:v>27.621880253459</c:v>
                </c:pt>
                <c:pt idx="2">
                  <c:v>4.04952947896785</c:v>
                </c:pt>
                <c:pt idx="3">
                  <c:v>2.8690569534536001</c:v>
                </c:pt>
                <c:pt idx="4">
                  <c:v>3.5284683239775001</c:v>
                </c:pt>
                <c:pt idx="5">
                  <c:v>5.5194160164049704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16-4808-8365-EC8122868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337128"/>
        <c:axId val="390557496"/>
      </c:barChart>
      <c:catAx>
        <c:axId val="25033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57496"/>
        <c:crosses val="autoZero"/>
        <c:auto val="1"/>
        <c:lblAlgn val="ctr"/>
        <c:lblOffset val="100"/>
        <c:noMultiLvlLbl val="0"/>
      </c:catAx>
      <c:valAx>
        <c:axId val="39055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3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1D8D3-DAE6-4875-A858-108782B6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61E222-FEA7-4F98-BF6F-3E58867FA1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3816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E1CF8-4E82-4CE2-8D0A-DB8BF8C37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EDD9A-6F20-45ED-B80F-21D1409F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833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2024-05-02T12:54:19Z</dcterms:created>
  <dcterms:modified xsi:type="dcterms:W3CDTF">2024-05-02T12:54:37Z</dcterms:modified>
</cp:coreProperties>
</file>