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1">
                  <c:v>3.4972566140686698</c:v>
                </c:pt>
                <c:pt idx="2">
                  <c:v>4.3010752688171996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4B-4722-AC0A-44BCE33C7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072680"/>
        <c:axId val="392730128"/>
      </c:barChart>
      <c:catAx>
        <c:axId val="7907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30128"/>
        <c:crosses val="autoZero"/>
        <c:auto val="1"/>
        <c:lblAlgn val="ctr"/>
        <c:lblOffset val="100"/>
        <c:noMultiLvlLbl val="0"/>
      </c:catAx>
      <c:valAx>
        <c:axId val="39273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7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1BB2D-2BF6-4496-936B-B26043F4C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3981C-712F-48F1-95EF-3F9A8DA118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8079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3A8E5-A614-48EB-BCC3-D4B06C81D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933D3-CF64-4ED8-B29C-1F72D9D6C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224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2024-05-02T12:52:34Z</dcterms:created>
  <dcterms:modified xsi:type="dcterms:W3CDTF">2024-05-02T12:52:37Z</dcterms:modified>
</cp:coreProperties>
</file>