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multiLvlStrRef>
              <c:f>Sheet1!$A$2:$A$4</c:f>
            </c:multiLvlStrRef>
          </c:cat>
          <c:val>
            <c:numRef>
              <c:f>Sheet1!$B$2:$B$4</c:f>
            </c:numRef>
          </c:val>
          <c:extLst>
            <c:ext xmlns:c16="http://schemas.microsoft.com/office/drawing/2014/chart" uri="{C3380CC4-5D6E-409C-BE32-E72D297353CC}">
              <c16:uniqueId val="{00000000-1E46-4C76-AF56-5D352374E93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7240360"/>
        <c:axId val="387243968"/>
      </c:barChart>
      <c:catAx>
        <c:axId val="38724036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243968"/>
        <c:crosses val="autoZero"/>
        <c:auto val="1"/>
        <c:lblAlgn val="ctr"/>
        <c:lblOffset val="100"/>
        <c:noMultiLvlLbl val="0"/>
      </c:catAx>
      <c:valAx>
        <c:axId val="3872439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7240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5/2/2024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3FDB5F-BA48-42EC-BD73-01C998709A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Engagement Rate By Tweet Type | @MBDAItalia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F9FFE1C-43DD-4D73-BBD9-565094D9EE4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75392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11A417-C1BD-4090-B61C-64F17D6FAB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04/01/2024 - 04/30/2024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F9CB3BB-3B74-4D9E-BBFA-DF6D8FEAE09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643349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15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Twitter Engagement Rate By Tweet Type | @MBDAItalia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Engagement Rate By Tweet Type | @MBDAItalia</dc:title>
  <dc:creator>Frederik Born</dc:creator>
  <cp:lastModifiedBy>Frederik Born</cp:lastModifiedBy>
  <cp:revision>1</cp:revision>
  <dcterms:created xsi:type="dcterms:W3CDTF">2024-05-02T12:52:17Z</dcterms:created>
  <dcterms:modified xsi:type="dcterms:W3CDTF">2024-05-02T12:52:33Z</dcterms:modified>
</cp:coreProperties>
</file>