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4.4147402956960002</c:v>
                </c:pt>
                <c:pt idx="1">
                  <c:v>1.33104695604696</c:v>
                </c:pt>
                <c:pt idx="3">
                  <c:v>4.0983606557377001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31-46E3-A870-0EC1E037E0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795064"/>
        <c:axId val="392796376"/>
      </c:barChart>
      <c:catAx>
        <c:axId val="39279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96376"/>
        <c:crosses val="autoZero"/>
        <c:auto val="1"/>
        <c:lblAlgn val="ctr"/>
        <c:lblOffset val="100"/>
        <c:noMultiLvlLbl val="0"/>
      </c:catAx>
      <c:valAx>
        <c:axId val="39279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9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0C0DA-365C-4EFB-AC7A-44E0E6190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A8B628-7ED1-4420-BAFC-64179EF619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5861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293B8-C931-4675-A300-6F319E6CD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9AB8F-8A3E-4CC7-9CF3-F069C1328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3945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2024-05-02T12:47:39Z</dcterms:created>
  <dcterms:modified xsi:type="dcterms:W3CDTF">2024-05-02T12:47:47Z</dcterms:modified>
</cp:coreProperties>
</file>