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Photo</c:v>
                </c:pt>
                <c:pt idx="2">
                  <c:v>Text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7.7419354838709697</c:v>
                </c:pt>
                <c:pt idx="1">
                  <c:v>3.2578155760344099</c:v>
                </c:pt>
                <c:pt idx="3">
                  <c:v>4.0703210397226304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37-4BC8-85BB-692A0FABDE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508448"/>
        <c:axId val="317384664"/>
      </c:barChart>
      <c:catAx>
        <c:axId val="38050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384664"/>
        <c:crosses val="autoZero"/>
        <c:auto val="1"/>
        <c:lblAlgn val="ctr"/>
        <c:lblOffset val="100"/>
        <c:noMultiLvlLbl val="0"/>
      </c:catAx>
      <c:valAx>
        <c:axId val="31738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0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2304C-D9CF-4CF9-9D1B-8A32968A0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38C476-0708-4689-97DF-42C798B970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16700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5F6EB5-429C-416A-9B98-FE327B574E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70A1E-6A10-498B-B71A-A6CB670C8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8568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2024-05-02T12:44:59Z</dcterms:created>
  <dcterms:modified xsi:type="dcterms:W3CDTF">2024-05-02T12:45:13Z</dcterms:modified>
</cp:coreProperties>
</file>