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2.9065900921486301</c:v>
                </c:pt>
                <c:pt idx="3">
                  <c:v>3.3333333333333299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8C-488F-B0F7-2DFDCC329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069216"/>
        <c:axId val="315511592"/>
      </c:barChart>
      <c:catAx>
        <c:axId val="38606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511592"/>
        <c:crosses val="autoZero"/>
        <c:auto val="1"/>
        <c:lblAlgn val="ctr"/>
        <c:lblOffset val="100"/>
        <c:noMultiLvlLbl val="0"/>
      </c:catAx>
      <c:valAx>
        <c:axId val="31551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6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BCF2E-9948-446D-8837-0EA16462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E627C2-E65F-4B78-B8B9-900AE1D4A5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8821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D1C8C-8B73-4F00-A80B-B2D4A7D14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5D103-3960-4225-A6DF-431903C6D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008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2024-05-02T12:40:54Z</dcterms:created>
  <dcterms:modified xsi:type="dcterms:W3CDTF">2024-05-02T12:41:10Z</dcterms:modified>
</cp:coreProperties>
</file>