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2.9065900921486301</c:v>
                </c:pt>
                <c:pt idx="3">
                  <c:v>3.3333333333333299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E-4C1C-904B-4AD1620805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7.7419354838709697</c:v>
                </c:pt>
                <c:pt idx="1">
                  <c:v>3.2578155760344099</c:v>
                </c:pt>
                <c:pt idx="3">
                  <c:v>4.0703210397226304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EE-4C1C-904B-4AD1620805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3.4972566140686698</c:v>
                </c:pt>
                <c:pt idx="2">
                  <c:v>0</c:v>
                </c:pt>
                <c:pt idx="3">
                  <c:v>4.3010752688171996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EE-4C1C-904B-4AD1620805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4.4147402956960002</c:v>
                </c:pt>
                <c:pt idx="1">
                  <c:v>1.33104695604696</c:v>
                </c:pt>
                <c:pt idx="3">
                  <c:v>4.0983606557377001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EE-4C1C-904B-4AD162080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908016"/>
        <c:axId val="385909656"/>
      </c:barChart>
      <c:catAx>
        <c:axId val="38590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9656"/>
        <c:crosses val="autoZero"/>
        <c:auto val="1"/>
        <c:lblAlgn val="ctr"/>
        <c:lblOffset val="100"/>
        <c:noMultiLvlLbl val="0"/>
      </c:catAx>
      <c:valAx>
        <c:axId val="3859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20FD-255C-4811-8F38-9CBB9EDF8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8EA06-4EA1-4DE2-B2CA-D0650E4C9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9137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C1C41-1FF3-46B8-8861-BDF78F516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A8B7B-DDC6-4CBD-943B-5781A15F0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41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2024-05-02T12:39:09Z</dcterms:created>
  <dcterms:modified xsi:type="dcterms:W3CDTF">2024-05-02T12:39:23Z</dcterms:modified>
</cp:coreProperties>
</file>