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2.9065900921486301</c:v>
                </c:pt>
                <c:pt idx="3">
                  <c:v>3.3333333333333299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2-4D2A-8BF9-977720AB7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7.7419354838709697</c:v>
                </c:pt>
                <c:pt idx="1">
                  <c:v>3.2578155760344099</c:v>
                </c:pt>
                <c:pt idx="3">
                  <c:v>4.0703210397226304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2-4D2A-8BF9-977720AB79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1">
                  <c:v>3.4972566140686698</c:v>
                </c:pt>
                <c:pt idx="2">
                  <c:v>0</c:v>
                </c:pt>
                <c:pt idx="3">
                  <c:v>4.3010752688171996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2-4D2A-8BF9-977720AB79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4.4147402956960002</c:v>
                </c:pt>
                <c:pt idx="1">
                  <c:v>1.33104695604696</c:v>
                </c:pt>
                <c:pt idx="3">
                  <c:v>4.0983606557377001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2-4D2A-8BF9-977720AB7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049080"/>
        <c:axId val="247049408"/>
      </c:barChart>
      <c:catAx>
        <c:axId val="24704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49408"/>
        <c:crosses val="autoZero"/>
        <c:auto val="1"/>
        <c:lblAlgn val="ctr"/>
        <c:lblOffset val="100"/>
        <c:noMultiLvlLbl val="0"/>
      </c:catAx>
      <c:valAx>
        <c:axId val="24704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4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CF10E-20C6-4592-AE2B-A2A345D5C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52DC40-44E4-4EA1-9EB0-47970170AA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870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8BFF1-2BFC-4912-B809-998126F38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F2107-4C48-4B86-88D5-E937529DA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149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2024-05-02T12:38:03Z</dcterms:created>
  <dcterms:modified xsi:type="dcterms:W3CDTF">2024-05-02T12:38:21Z</dcterms:modified>
</cp:coreProperties>
</file>