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3.2057926952007199</c:v>
                </c:pt>
                <c:pt idx="1">
                  <c:v>3.7203481877275202</c:v>
                </c:pt>
                <c:pt idx="3">
                  <c:v>4.2376551216034404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B6-4FC2-AA47-D71C434055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5.7523961882920798</c:v>
                </c:pt>
                <c:pt idx="1">
                  <c:v>4.1100062943453004</c:v>
                </c:pt>
                <c:pt idx="3">
                  <c:v>4.7738602560952996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B6-4FC2-AA47-D71C434055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3.4090909090909101</c:v>
                </c:pt>
                <c:pt idx="1">
                  <c:v>7.23187560144261</c:v>
                </c:pt>
                <c:pt idx="3">
                  <c:v>7.8789893617021303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B6-4FC2-AA47-D71C434055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7.1428571428571397</c:v>
                </c:pt>
                <c:pt idx="1">
                  <c:v>5.8503807273441097</c:v>
                </c:pt>
                <c:pt idx="3">
                  <c:v>5.7462552392042596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B6-4FC2-AA47-D71C434055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258152"/>
        <c:axId val="387258480"/>
      </c:barChart>
      <c:catAx>
        <c:axId val="38725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258480"/>
        <c:crosses val="autoZero"/>
        <c:auto val="1"/>
        <c:lblAlgn val="ctr"/>
        <c:lblOffset val="100"/>
        <c:noMultiLvlLbl val="0"/>
      </c:catAx>
      <c:valAx>
        <c:axId val="38725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25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8E9EE-DC09-4DE6-AF0C-5113A79C4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4EAF30-C240-432A-8D23-9A963E4A35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1389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7EDA8-09F9-45D3-BE61-C8DABF4A9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D4347-1E7C-4E35-896A-6839B2DB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814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2024-05-02T12:33:01Z</dcterms:created>
  <dcterms:modified xsi:type="dcterms:W3CDTF">2024-05-02T12:33:19Z</dcterms:modified>
</cp:coreProperties>
</file>