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0.66666666666666696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2-4055-99DB-3A23B30CE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816688"/>
        <c:axId val="390813736"/>
      </c:barChart>
      <c:catAx>
        <c:axId val="39081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13736"/>
        <c:crosses val="autoZero"/>
        <c:auto val="1"/>
        <c:lblAlgn val="ctr"/>
        <c:lblOffset val="100"/>
        <c:noMultiLvlLbl val="0"/>
      </c:catAx>
      <c:valAx>
        <c:axId val="39081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1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36D95-E04E-4B2A-8A81-B6E20393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82FFCC-02C7-40AB-B5E2-07920321DA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0491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08E46-7EBD-4296-BDEC-3502F81C6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5CFCB-70D2-447A-A8AD-CD45754AA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231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2024-04-03T12:40:13Z</dcterms:created>
  <dcterms:modified xsi:type="dcterms:W3CDTF">2024-04-03T12:40:31Z</dcterms:modified>
</cp:coreProperties>
</file>