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3.3448275862068999</c:v>
                </c:pt>
                <c:pt idx="2">
                  <c:v>9.7298913043478308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B-45B2-ACC1-6368D2142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775816"/>
        <c:axId val="385777456"/>
      </c:barChart>
      <c:catAx>
        <c:axId val="38577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77456"/>
        <c:crosses val="autoZero"/>
        <c:auto val="1"/>
        <c:lblAlgn val="ctr"/>
        <c:lblOffset val="100"/>
        <c:noMultiLvlLbl val="0"/>
      </c:catAx>
      <c:valAx>
        <c:axId val="38577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7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1AE98-D384-44D6-BF1B-5BCD5B781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F58E97-2D9B-433E-A807-A469088225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4607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4ECDB-0C5A-4B3D-816B-DD601D4F2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D0DE0-66D6-4A51-A84E-4D78F3BB5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184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2024-04-03T12:39:20Z</dcterms:created>
  <dcterms:modified xsi:type="dcterms:W3CDTF">2024-04-03T12:39:38Z</dcterms:modified>
</cp:coreProperties>
</file>