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4-407F-844C-5E145C2A7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279336"/>
        <c:axId val="383282288"/>
      </c:barChart>
      <c:catAx>
        <c:axId val="38327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82288"/>
        <c:crosses val="autoZero"/>
        <c:auto val="1"/>
        <c:lblAlgn val="ctr"/>
        <c:lblOffset val="100"/>
        <c:noMultiLvlLbl val="0"/>
      </c:catAx>
      <c:valAx>
        <c:axId val="38328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7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BDC2-567E-44C6-80B0-49BA8AC08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4FA570-7B4E-426A-9D04-A30953AE0E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3317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BAF5A-05A2-453B-A33C-2C165AA0D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A2062-7E65-495A-8C51-1049414F0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670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2024-04-03T12:38:14Z</dcterms:created>
  <dcterms:modified xsi:type="dcterms:W3CDTF">2024-04-03T12:38:32Z</dcterms:modified>
</cp:coreProperties>
</file>