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19</c:v>
                </c:pt>
                <c:pt idx="1">
                  <c:v>14.3333333333333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FD-4DA1-B1AA-2E10AB2946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542648"/>
        <c:axId val="67675408"/>
      </c:barChart>
      <c:catAx>
        <c:axId val="25054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75408"/>
        <c:crosses val="autoZero"/>
        <c:auto val="1"/>
        <c:lblAlgn val="ctr"/>
        <c:lblOffset val="100"/>
        <c:noMultiLvlLbl val="0"/>
      </c:catAx>
      <c:valAx>
        <c:axId val="6767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4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296C2-63E2-48EA-9AA8-4D5ADA84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0C0A83-AAC4-4F76-A2BE-E1C0667C3F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411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160EB-02BF-4F20-9535-69DC9674D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02852-94C1-4E1A-B7AA-6C9686AB2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2474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2024-04-03T12:37:20Z</dcterms:created>
  <dcterms:modified xsi:type="dcterms:W3CDTF">2024-04-03T12:37:23Z</dcterms:modified>
</cp:coreProperties>
</file>