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E294-4F23-B540-4DB07D08E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33992"/>
        <c:axId val="254515648"/>
      </c:barChart>
      <c:catAx>
        <c:axId val="38263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15648"/>
        <c:crosses val="autoZero"/>
        <c:auto val="1"/>
        <c:lblAlgn val="ctr"/>
        <c:lblOffset val="100"/>
        <c:noMultiLvlLbl val="0"/>
      </c:catAx>
      <c:valAx>
        <c:axId val="25451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3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176E-C0F0-4578-92AC-63CED591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D9F55B-7E8C-4D4B-A672-F5DA22276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535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C60DC-94A8-4204-8DDB-E6D2099DB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4FE3-FFF1-4E7E-9E0B-1E3DFEE6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10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2024-04-03T12:36:42Z</dcterms:created>
  <dcterms:modified xsi:type="dcterms:W3CDTF">2024-04-03T12:36:51Z</dcterms:modified>
</cp:coreProperties>
</file>