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extLst>
            <c:ext xmlns:c16="http://schemas.microsoft.com/office/drawing/2014/chart" uri="{C3380CC4-5D6E-409C-BE32-E72D297353CC}">
              <c16:uniqueId val="{00000000-CF06-4287-82FD-5041FBEBBA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0306016"/>
        <c:axId val="252469472"/>
      </c:barChart>
      <c:catAx>
        <c:axId val="390306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469472"/>
        <c:crosses val="autoZero"/>
        <c:auto val="1"/>
        <c:lblAlgn val="ctr"/>
        <c:lblOffset val="100"/>
        <c:noMultiLvlLbl val="0"/>
      </c:catAx>
      <c:valAx>
        <c:axId val="252469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306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76D962-F93A-42BA-B554-5DFEDFDAD7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MBDA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3090F5D-B991-4DFF-BBC4-90E5DF80821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920902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CF4DD1-CFB0-40F9-97DE-552AF8BC90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03/01/2024 - 03/31/2024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74E226-120D-41D6-92D7-9AE952A25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72798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By Post Type | MBDA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MBDA</dc:title>
  <dc:creator>Frederik Born</dc:creator>
  <cp:lastModifiedBy>Frederik Born</cp:lastModifiedBy>
  <cp:revision>1</cp:revision>
  <dcterms:created xsi:type="dcterms:W3CDTF">2024-04-03T12:34:21Z</dcterms:created>
  <dcterms:modified xsi:type="dcterms:W3CDTF">2024-04-03T12:34:25Z</dcterms:modified>
</cp:coreProperties>
</file>