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0.66666666666666696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4F-4E27-A411-216A58C861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19</c:v>
                </c:pt>
                <c:pt idx="1">
                  <c:v>14.3333333333333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4F-4E27-A411-216A58C861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3.3448275862068999</c:v>
                </c:pt>
                <c:pt idx="2">
                  <c:v>7</c:v>
                </c:pt>
                <c:pt idx="3">
                  <c:v>9.7298913043478308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4F-4E27-A411-216A58C861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4F-4E27-A411-216A58C86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017152"/>
        <c:axId val="246015512"/>
      </c:barChart>
      <c:catAx>
        <c:axId val="24601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5512"/>
        <c:crosses val="autoZero"/>
        <c:auto val="1"/>
        <c:lblAlgn val="ctr"/>
        <c:lblOffset val="100"/>
        <c:noMultiLvlLbl val="0"/>
      </c:catAx>
      <c:valAx>
        <c:axId val="24601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1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07D57-EE4A-45A1-943B-0C0DC8FB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6AACA3-F249-444B-A113-5D3FBE3613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006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A9C40-06BD-43BE-8186-2E92EEEAF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94DCE-2CB0-49AC-A48E-FD30065F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448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2024-04-03T12:29:38Z</dcterms:created>
  <dcterms:modified xsi:type="dcterms:W3CDTF">2024-04-03T12:29:41Z</dcterms:modified>
</cp:coreProperties>
</file>